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0287000" cy="12852400"/>
  <p:notesSz cx="6858000" cy="9144000"/>
  <p:embeddedFontLst>
    <p:embeddedFont>
      <p:font typeface="Open Sans" charset="0"/>
      <p:regular r:id="rId23"/>
    </p:embeddedFont>
    <p:embeddedFont>
      <p:font typeface="Calibri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06" autoAdjust="0"/>
  </p:normalViewPr>
  <p:slideViewPr>
    <p:cSldViewPr>
      <p:cViewPr varScale="1">
        <p:scale>
          <a:sx n="46" d="100"/>
          <a:sy n="46" d="100"/>
        </p:scale>
        <p:origin x="-25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3610" y="5750147"/>
            <a:ext cx="8642042" cy="6360014"/>
            <a:chOff x="0" y="0"/>
            <a:chExt cx="11522723" cy="8480019"/>
          </a:xfrm>
        </p:grpSpPr>
        <p:sp>
          <p:nvSpPr>
            <p:cNvPr id="3" name="Freeform 3"/>
            <p:cNvSpPr/>
            <p:nvPr/>
          </p:nvSpPr>
          <p:spPr>
            <a:xfrm>
              <a:off x="-58" y="-52"/>
              <a:ext cx="11522717" cy="8480023"/>
            </a:xfrm>
            <a:custGeom>
              <a:avLst/>
              <a:gdLst/>
              <a:ahLst/>
              <a:cxnLst/>
              <a:rect l="l" t="t" r="r" b="b"/>
              <a:pathLst>
                <a:path w="11522717" h="8480023">
                  <a:moveTo>
                    <a:pt x="11471587" y="3219248"/>
                  </a:moveTo>
                  <a:cubicBezTo>
                    <a:pt x="11466507" y="2513001"/>
                    <a:pt x="11426121" y="1658418"/>
                    <a:pt x="11426121" y="890830"/>
                  </a:cubicBezTo>
                  <a:cubicBezTo>
                    <a:pt x="11426121" y="681026"/>
                    <a:pt x="11421041" y="261418"/>
                    <a:pt x="11395769" y="51614"/>
                  </a:cubicBezTo>
                  <a:cubicBezTo>
                    <a:pt x="10788835" y="51614"/>
                    <a:pt x="10136436" y="433"/>
                    <a:pt x="9524423" y="433"/>
                  </a:cubicBezTo>
                  <a:cubicBezTo>
                    <a:pt x="6343073" y="10720"/>
                    <a:pt x="3192203" y="-2488"/>
                    <a:pt x="15933" y="433"/>
                  </a:cubicBezTo>
                  <a:cubicBezTo>
                    <a:pt x="15933" y="686233"/>
                    <a:pt x="-4260" y="1448741"/>
                    <a:pt x="820" y="2134414"/>
                  </a:cubicBezTo>
                  <a:cubicBezTo>
                    <a:pt x="10980" y="3413812"/>
                    <a:pt x="26093" y="4698290"/>
                    <a:pt x="26093" y="5977688"/>
                  </a:cubicBezTo>
                  <a:cubicBezTo>
                    <a:pt x="26093" y="6596940"/>
                    <a:pt x="21013" y="7210985"/>
                    <a:pt x="51366" y="7830237"/>
                  </a:cubicBezTo>
                  <a:cubicBezTo>
                    <a:pt x="61526" y="8029880"/>
                    <a:pt x="71559" y="8224318"/>
                    <a:pt x="91879" y="8423835"/>
                  </a:cubicBezTo>
                  <a:cubicBezTo>
                    <a:pt x="759518" y="8434122"/>
                    <a:pt x="1422077" y="8449362"/>
                    <a:pt x="2089716" y="8469936"/>
                  </a:cubicBezTo>
                  <a:cubicBezTo>
                    <a:pt x="3864922" y="8503591"/>
                    <a:pt x="5589709" y="8439202"/>
                    <a:pt x="7420541" y="8475016"/>
                  </a:cubicBezTo>
                  <a:cubicBezTo>
                    <a:pt x="8801285" y="8491780"/>
                    <a:pt x="10156756" y="8423835"/>
                    <a:pt x="11516164" y="8423835"/>
                  </a:cubicBezTo>
                  <a:cubicBezTo>
                    <a:pt x="11516164" y="8357287"/>
                    <a:pt x="11519085" y="7968413"/>
                    <a:pt x="11522006" y="7901865"/>
                  </a:cubicBezTo>
                  <a:cubicBezTo>
                    <a:pt x="11527848" y="7502704"/>
                    <a:pt x="11495717" y="6755563"/>
                    <a:pt x="11498638" y="6356402"/>
                  </a:cubicBezTo>
                  <a:cubicBezTo>
                    <a:pt x="11513243" y="4713657"/>
                    <a:pt x="11481874" y="4636949"/>
                    <a:pt x="11471714" y="3219375"/>
                  </a:cubicBezTo>
                  <a:close/>
                </a:path>
              </a:pathLst>
            </a:custGeom>
            <a:blipFill>
              <a:blip r:embed="rId2"/>
              <a:stretch>
                <a:fillRect l="-148" r="-149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3572" y="347634"/>
            <a:ext cx="8641518" cy="5124745"/>
            <a:chOff x="0" y="0"/>
            <a:chExt cx="11522024" cy="6832994"/>
          </a:xfrm>
        </p:grpSpPr>
        <p:sp>
          <p:nvSpPr>
            <p:cNvPr id="5" name="Freeform 5"/>
            <p:cNvSpPr/>
            <p:nvPr/>
          </p:nvSpPr>
          <p:spPr>
            <a:xfrm>
              <a:off x="-20" y="8"/>
              <a:ext cx="11522028" cy="6832999"/>
            </a:xfrm>
            <a:custGeom>
              <a:avLst/>
              <a:gdLst/>
              <a:ahLst/>
              <a:cxnLst/>
              <a:rect l="l" t="t" r="r" b="b"/>
              <a:pathLst>
                <a:path w="11522028" h="6832999">
                  <a:moveTo>
                    <a:pt x="11471676" y="2593459"/>
                  </a:moveTo>
                  <a:cubicBezTo>
                    <a:pt x="11466596" y="2024499"/>
                    <a:pt x="11426210" y="1336159"/>
                    <a:pt x="11426210" y="717796"/>
                  </a:cubicBezTo>
                  <a:cubicBezTo>
                    <a:pt x="11426210" y="548759"/>
                    <a:pt x="11421131" y="210685"/>
                    <a:pt x="11395858" y="41775"/>
                  </a:cubicBezTo>
                  <a:cubicBezTo>
                    <a:pt x="10788924" y="41775"/>
                    <a:pt x="10136525" y="500"/>
                    <a:pt x="9524512" y="500"/>
                  </a:cubicBezTo>
                  <a:cubicBezTo>
                    <a:pt x="6343162" y="8755"/>
                    <a:pt x="3192292" y="-2421"/>
                    <a:pt x="16022" y="500"/>
                  </a:cubicBezTo>
                  <a:cubicBezTo>
                    <a:pt x="16022" y="552950"/>
                    <a:pt x="-4171" y="1167122"/>
                    <a:pt x="782" y="1719572"/>
                  </a:cubicBezTo>
                  <a:cubicBezTo>
                    <a:pt x="10942" y="2750177"/>
                    <a:pt x="26055" y="3784973"/>
                    <a:pt x="26055" y="4815578"/>
                  </a:cubicBezTo>
                  <a:cubicBezTo>
                    <a:pt x="26055" y="5314434"/>
                    <a:pt x="20975" y="5809099"/>
                    <a:pt x="51328" y="6307955"/>
                  </a:cubicBezTo>
                  <a:cubicBezTo>
                    <a:pt x="61488" y="6468737"/>
                    <a:pt x="71521" y="6625328"/>
                    <a:pt x="91841" y="6786110"/>
                  </a:cubicBezTo>
                  <a:cubicBezTo>
                    <a:pt x="759480" y="6794365"/>
                    <a:pt x="1422039" y="6806684"/>
                    <a:pt x="2089678" y="6823194"/>
                  </a:cubicBezTo>
                  <a:cubicBezTo>
                    <a:pt x="3864884" y="6854436"/>
                    <a:pt x="5589671" y="6798429"/>
                    <a:pt x="7420503" y="6827258"/>
                  </a:cubicBezTo>
                  <a:cubicBezTo>
                    <a:pt x="8801247" y="6842879"/>
                    <a:pt x="10156718" y="6785983"/>
                    <a:pt x="11515618" y="6785983"/>
                  </a:cubicBezTo>
                  <a:cubicBezTo>
                    <a:pt x="11515618" y="6732389"/>
                    <a:pt x="11518539" y="6419080"/>
                    <a:pt x="11521333" y="6365486"/>
                  </a:cubicBezTo>
                  <a:cubicBezTo>
                    <a:pt x="11527048" y="6043922"/>
                    <a:pt x="11495552" y="5442069"/>
                    <a:pt x="11498346" y="5120505"/>
                  </a:cubicBezTo>
                  <a:cubicBezTo>
                    <a:pt x="11512697" y="3797165"/>
                    <a:pt x="11481836" y="3735316"/>
                    <a:pt x="11471676" y="2593459"/>
                  </a:cubicBezTo>
                  <a:close/>
                </a:path>
              </a:pathLst>
            </a:custGeom>
            <a:blipFill>
              <a:blip r:embed="rId3"/>
              <a:stretch>
                <a:fillRect t="-25021" b="-25021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308252" y="12389501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7"/>
                </a:lnTo>
                <a:lnTo>
                  <a:pt x="0" y="12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213940" y="11939064"/>
            <a:ext cx="2042693" cy="661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endParaRPr/>
          </a:p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    ходник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74184" y="12212745"/>
            <a:ext cx="1675095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</a:t>
            </a:r>
            <a:r>
              <a:rPr lang="en-US" sz="1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Лесковац</a:t>
            </a:r>
            <a:endParaRPr lang="en-US" sz="17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10287000" cy="8897779"/>
            <a:chOff x="0" y="0"/>
            <a:chExt cx="13716000" cy="118637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1863705"/>
            </a:xfrm>
            <a:custGeom>
              <a:avLst/>
              <a:gdLst/>
              <a:ahLst/>
              <a:cxnLst/>
              <a:rect l="l" t="t" r="r" b="b"/>
              <a:pathLst>
                <a:path w="13716000" h="11863705">
                  <a:moveTo>
                    <a:pt x="0" y="0"/>
                  </a:moveTo>
                  <a:lnTo>
                    <a:pt x="13716000" y="0"/>
                  </a:lnTo>
                  <a:lnTo>
                    <a:pt x="13716000" y="11863705"/>
                  </a:lnTo>
                  <a:lnTo>
                    <a:pt x="0" y="11863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806" r="-9806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610" y="242916"/>
            <a:ext cx="8462496" cy="5755805"/>
            <a:chOff x="0" y="0"/>
            <a:chExt cx="11283328" cy="7674407"/>
          </a:xfrm>
        </p:grpSpPr>
        <p:sp>
          <p:nvSpPr>
            <p:cNvPr id="3" name="Freeform 3"/>
            <p:cNvSpPr/>
            <p:nvPr/>
          </p:nvSpPr>
          <p:spPr>
            <a:xfrm>
              <a:off x="-33" y="10"/>
              <a:ext cx="11283326" cy="7674409"/>
            </a:xfrm>
            <a:custGeom>
              <a:avLst/>
              <a:gdLst/>
              <a:ahLst/>
              <a:cxnLst/>
              <a:rect l="l" t="t" r="r" b="b"/>
              <a:pathLst>
                <a:path w="11283326" h="7674409">
                  <a:moveTo>
                    <a:pt x="11231024" y="2913116"/>
                  </a:moveTo>
                  <a:cubicBezTo>
                    <a:pt x="11226071" y="2274052"/>
                    <a:pt x="11186447" y="1500749"/>
                    <a:pt x="11186447" y="806186"/>
                  </a:cubicBezTo>
                  <a:cubicBezTo>
                    <a:pt x="11186447" y="616321"/>
                    <a:pt x="11181494" y="236591"/>
                    <a:pt x="11156730" y="46726"/>
                  </a:cubicBezTo>
                  <a:cubicBezTo>
                    <a:pt x="10562496" y="46853"/>
                    <a:pt x="9923813" y="498"/>
                    <a:pt x="9324627" y="498"/>
                  </a:cubicBezTo>
                  <a:cubicBezTo>
                    <a:pt x="6210079" y="9769"/>
                    <a:pt x="3125249" y="-2550"/>
                    <a:pt x="15654" y="498"/>
                  </a:cubicBezTo>
                  <a:cubicBezTo>
                    <a:pt x="15654" y="621020"/>
                    <a:pt x="-4158" y="1310884"/>
                    <a:pt x="795" y="1931406"/>
                  </a:cubicBezTo>
                  <a:cubicBezTo>
                    <a:pt x="10701" y="3089011"/>
                    <a:pt x="25560" y="4251315"/>
                    <a:pt x="25560" y="5408920"/>
                  </a:cubicBezTo>
                  <a:cubicBezTo>
                    <a:pt x="25560" y="5969244"/>
                    <a:pt x="20607" y="6524869"/>
                    <a:pt x="50325" y="7085193"/>
                  </a:cubicBezTo>
                  <a:cubicBezTo>
                    <a:pt x="60231" y="7265787"/>
                    <a:pt x="70137" y="7441682"/>
                    <a:pt x="89949" y="7622276"/>
                  </a:cubicBezTo>
                  <a:cubicBezTo>
                    <a:pt x="743618" y="7631547"/>
                    <a:pt x="1392207" y="7645390"/>
                    <a:pt x="2045876" y="7663932"/>
                  </a:cubicBezTo>
                  <a:cubicBezTo>
                    <a:pt x="3783871" y="7697714"/>
                    <a:pt x="5472336" y="7636119"/>
                    <a:pt x="7264814" y="7668504"/>
                  </a:cubicBezTo>
                  <a:cubicBezTo>
                    <a:pt x="8616602" y="7685395"/>
                    <a:pt x="9943625" y="7622149"/>
                    <a:pt x="11276490" y="7622149"/>
                  </a:cubicBezTo>
                  <a:cubicBezTo>
                    <a:pt x="11276490" y="7561951"/>
                    <a:pt x="11279538" y="7210034"/>
                    <a:pt x="11282586" y="7149836"/>
                  </a:cubicBezTo>
                  <a:cubicBezTo>
                    <a:pt x="11288682" y="6788648"/>
                    <a:pt x="11255027" y="6112627"/>
                    <a:pt x="11258075" y="5751439"/>
                  </a:cubicBezTo>
                  <a:cubicBezTo>
                    <a:pt x="11273442" y="4265031"/>
                    <a:pt x="11240930" y="4195562"/>
                    <a:pt x="11231024" y="2912862"/>
                  </a:cubicBezTo>
                  <a:close/>
                </a:path>
              </a:pathLst>
            </a:custGeom>
            <a:blipFill>
              <a:blip r:embed="rId2"/>
              <a:stretch>
                <a:fillRect t="-48017" b="-4801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54785" y="6428994"/>
            <a:ext cx="8280359" cy="5685320"/>
            <a:chOff x="0" y="0"/>
            <a:chExt cx="11040478" cy="7580427"/>
          </a:xfrm>
        </p:grpSpPr>
        <p:sp>
          <p:nvSpPr>
            <p:cNvPr id="5" name="Freeform 5"/>
            <p:cNvSpPr/>
            <p:nvPr/>
          </p:nvSpPr>
          <p:spPr>
            <a:xfrm>
              <a:off x="-8" y="5"/>
              <a:ext cx="11040477" cy="7580428"/>
            </a:xfrm>
            <a:custGeom>
              <a:avLst/>
              <a:gdLst/>
              <a:ahLst/>
              <a:cxnLst/>
              <a:rect l="l" t="t" r="r" b="b"/>
              <a:pathLst>
                <a:path w="11040477" h="7580428">
                  <a:moveTo>
                    <a:pt x="10988429" y="2877307"/>
                  </a:moveTo>
                  <a:cubicBezTo>
                    <a:pt x="10983603" y="2246117"/>
                    <a:pt x="10944868" y="1482339"/>
                    <a:pt x="10944868" y="796285"/>
                  </a:cubicBezTo>
                  <a:cubicBezTo>
                    <a:pt x="10944868" y="608706"/>
                    <a:pt x="10940042" y="233675"/>
                    <a:pt x="10915785" y="46223"/>
                  </a:cubicBezTo>
                  <a:cubicBezTo>
                    <a:pt x="10334379" y="46223"/>
                    <a:pt x="9709411" y="503"/>
                    <a:pt x="9123307" y="503"/>
                  </a:cubicBezTo>
                  <a:cubicBezTo>
                    <a:pt x="6075942" y="9647"/>
                    <a:pt x="3057787" y="-2545"/>
                    <a:pt x="15375" y="503"/>
                  </a:cubicBezTo>
                  <a:cubicBezTo>
                    <a:pt x="15375" y="613405"/>
                    <a:pt x="-4056" y="1294887"/>
                    <a:pt x="770" y="1907662"/>
                  </a:cubicBezTo>
                  <a:cubicBezTo>
                    <a:pt x="10422" y="3051170"/>
                    <a:pt x="25027" y="4199123"/>
                    <a:pt x="25027" y="5342504"/>
                  </a:cubicBezTo>
                  <a:cubicBezTo>
                    <a:pt x="25027" y="5895970"/>
                    <a:pt x="20201" y="6444737"/>
                    <a:pt x="49284" y="6998203"/>
                  </a:cubicBezTo>
                  <a:cubicBezTo>
                    <a:pt x="58936" y="7176638"/>
                    <a:pt x="68715" y="7350374"/>
                    <a:pt x="88019" y="7528809"/>
                  </a:cubicBezTo>
                  <a:cubicBezTo>
                    <a:pt x="727464" y="7537953"/>
                    <a:pt x="1362210" y="7551669"/>
                    <a:pt x="2001655" y="7569957"/>
                  </a:cubicBezTo>
                  <a:cubicBezTo>
                    <a:pt x="3702185" y="7603612"/>
                    <a:pt x="5354201" y="7542525"/>
                    <a:pt x="7107944" y="7574529"/>
                  </a:cubicBezTo>
                  <a:cubicBezTo>
                    <a:pt x="8430522" y="7591420"/>
                    <a:pt x="9728843" y="7528809"/>
                    <a:pt x="11033641" y="7528809"/>
                  </a:cubicBezTo>
                  <a:cubicBezTo>
                    <a:pt x="11033641" y="7469373"/>
                    <a:pt x="11036689" y="7121774"/>
                    <a:pt x="11039736" y="7062338"/>
                  </a:cubicBezTo>
                  <a:cubicBezTo>
                    <a:pt x="11045833" y="6705595"/>
                    <a:pt x="11012178" y="6037829"/>
                    <a:pt x="11015226" y="5681086"/>
                  </a:cubicBezTo>
                  <a:cubicBezTo>
                    <a:pt x="11030593" y="4212966"/>
                    <a:pt x="10998081" y="4144386"/>
                    <a:pt x="10988429" y="2877434"/>
                  </a:cubicBezTo>
                  <a:close/>
                </a:path>
              </a:pathLst>
            </a:custGeom>
            <a:blipFill>
              <a:blip r:embed="rId3"/>
              <a:stretch>
                <a:fillRect t="-47096" b="-47096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302013" y="12254674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8"/>
                </a:lnTo>
                <a:lnTo>
                  <a:pt x="0" y="12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54785" y="12147017"/>
            <a:ext cx="1480023" cy="280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50683" y="12066689"/>
            <a:ext cx="2184461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писарница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028700"/>
            <a:ext cx="10468404" cy="8858480"/>
            <a:chOff x="0" y="0"/>
            <a:chExt cx="14556471" cy="11811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6470" cy="11811307"/>
            </a:xfrm>
            <a:custGeom>
              <a:avLst/>
              <a:gdLst/>
              <a:ahLst/>
              <a:cxnLst/>
              <a:rect l="l" t="t" r="r" b="b"/>
              <a:pathLst>
                <a:path w="14556470" h="11811307">
                  <a:moveTo>
                    <a:pt x="0" y="0"/>
                  </a:moveTo>
                  <a:lnTo>
                    <a:pt x="14556470" y="0"/>
                  </a:lnTo>
                  <a:lnTo>
                    <a:pt x="14556470" y="11811307"/>
                  </a:lnTo>
                  <a:lnTo>
                    <a:pt x="0" y="118113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956" b="-3956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9040" y="5964688"/>
            <a:ext cx="8802957" cy="5866095"/>
            <a:chOff x="0" y="0"/>
            <a:chExt cx="11737276" cy="7821460"/>
          </a:xfrm>
        </p:grpSpPr>
        <p:sp>
          <p:nvSpPr>
            <p:cNvPr id="3" name="Freeform 3"/>
            <p:cNvSpPr/>
            <p:nvPr/>
          </p:nvSpPr>
          <p:spPr>
            <a:xfrm>
              <a:off x="45" y="14"/>
              <a:ext cx="11737274" cy="7821463"/>
            </a:xfrm>
            <a:custGeom>
              <a:avLst/>
              <a:gdLst/>
              <a:ahLst/>
              <a:cxnLst/>
              <a:rect l="l" t="t" r="r" b="b"/>
              <a:pathLst>
                <a:path w="11737274" h="7821463">
                  <a:moveTo>
                    <a:pt x="11684209" y="2968992"/>
                  </a:moveTo>
                  <a:cubicBezTo>
                    <a:pt x="11679003" y="2317736"/>
                    <a:pt x="11637854" y="1529574"/>
                    <a:pt x="11637854" y="821676"/>
                  </a:cubicBezTo>
                  <a:cubicBezTo>
                    <a:pt x="11637854" y="628128"/>
                    <a:pt x="11632647" y="241159"/>
                    <a:pt x="11606993" y="47738"/>
                  </a:cubicBezTo>
                  <a:cubicBezTo>
                    <a:pt x="10988757" y="47738"/>
                    <a:pt x="10324293" y="494"/>
                    <a:pt x="9700978" y="494"/>
                  </a:cubicBezTo>
                  <a:cubicBezTo>
                    <a:pt x="6460699" y="9892"/>
                    <a:pt x="3251282" y="-2554"/>
                    <a:pt x="16211" y="494"/>
                  </a:cubicBezTo>
                  <a:cubicBezTo>
                    <a:pt x="16211" y="632827"/>
                    <a:pt x="-4363" y="1336026"/>
                    <a:pt x="844" y="1968486"/>
                  </a:cubicBezTo>
                  <a:cubicBezTo>
                    <a:pt x="11131" y="3148316"/>
                    <a:pt x="26625" y="4332845"/>
                    <a:pt x="26625" y="5512675"/>
                  </a:cubicBezTo>
                  <a:cubicBezTo>
                    <a:pt x="26625" y="6083667"/>
                    <a:pt x="21418" y="6650087"/>
                    <a:pt x="52406" y="7221079"/>
                  </a:cubicBezTo>
                  <a:cubicBezTo>
                    <a:pt x="62693" y="7405102"/>
                    <a:pt x="72980" y="7584426"/>
                    <a:pt x="93554" y="7768576"/>
                  </a:cubicBezTo>
                  <a:cubicBezTo>
                    <a:pt x="773512" y="7777974"/>
                    <a:pt x="1448390" y="7792198"/>
                    <a:pt x="2128348" y="7810994"/>
                  </a:cubicBezTo>
                  <a:cubicBezTo>
                    <a:pt x="3936447" y="7844903"/>
                    <a:pt x="5693111" y="7782673"/>
                    <a:pt x="7557979" y="7815693"/>
                  </a:cubicBezTo>
                  <a:cubicBezTo>
                    <a:pt x="8964377" y="7832711"/>
                    <a:pt x="10344867" y="7768449"/>
                    <a:pt x="11730437" y="7768449"/>
                  </a:cubicBezTo>
                  <a:cubicBezTo>
                    <a:pt x="11730437" y="7707108"/>
                    <a:pt x="11733485" y="7348460"/>
                    <a:pt x="11736533" y="7287119"/>
                  </a:cubicBezTo>
                  <a:cubicBezTo>
                    <a:pt x="11742629" y="6918946"/>
                    <a:pt x="11708974" y="6229971"/>
                    <a:pt x="11712022" y="5861925"/>
                  </a:cubicBezTo>
                  <a:cubicBezTo>
                    <a:pt x="11727389" y="4347069"/>
                    <a:pt x="11694623" y="4276203"/>
                    <a:pt x="11684336" y="2968992"/>
                  </a:cubicBezTo>
                  <a:close/>
                </a:path>
              </a:pathLst>
            </a:custGeom>
            <a:blipFill>
              <a:blip r:embed="rId2"/>
              <a:stretch>
                <a:fillRect t="-14129" b="-1412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779040" y="334689"/>
            <a:ext cx="8802957" cy="5429488"/>
            <a:chOff x="0" y="0"/>
            <a:chExt cx="11737276" cy="7239318"/>
          </a:xfrm>
        </p:grpSpPr>
        <p:sp>
          <p:nvSpPr>
            <p:cNvPr id="5" name="Freeform 5"/>
            <p:cNvSpPr/>
            <p:nvPr/>
          </p:nvSpPr>
          <p:spPr>
            <a:xfrm>
              <a:off x="45" y="-9"/>
              <a:ext cx="11737274" cy="7239318"/>
            </a:xfrm>
            <a:custGeom>
              <a:avLst/>
              <a:gdLst/>
              <a:ahLst/>
              <a:cxnLst/>
              <a:rect l="l" t="t" r="r" b="b"/>
              <a:pathLst>
                <a:path w="11737274" h="7239318">
                  <a:moveTo>
                    <a:pt x="11684209" y="2747781"/>
                  </a:moveTo>
                  <a:cubicBezTo>
                    <a:pt x="11679003" y="2145039"/>
                    <a:pt x="11637854" y="1415678"/>
                    <a:pt x="11637854" y="760485"/>
                  </a:cubicBezTo>
                  <a:cubicBezTo>
                    <a:pt x="11637854" y="581415"/>
                    <a:pt x="11632647" y="223275"/>
                    <a:pt x="11606993" y="44205"/>
                  </a:cubicBezTo>
                  <a:cubicBezTo>
                    <a:pt x="10988757" y="44205"/>
                    <a:pt x="10324293" y="517"/>
                    <a:pt x="9700978" y="517"/>
                  </a:cubicBezTo>
                  <a:cubicBezTo>
                    <a:pt x="6460699" y="9280"/>
                    <a:pt x="3251282" y="-2531"/>
                    <a:pt x="16211" y="517"/>
                  </a:cubicBezTo>
                  <a:cubicBezTo>
                    <a:pt x="16211" y="585733"/>
                    <a:pt x="-4363" y="1236608"/>
                    <a:pt x="844" y="1821824"/>
                  </a:cubicBezTo>
                  <a:cubicBezTo>
                    <a:pt x="11131" y="2913770"/>
                    <a:pt x="26625" y="4010034"/>
                    <a:pt x="26625" y="5101853"/>
                  </a:cubicBezTo>
                  <a:cubicBezTo>
                    <a:pt x="26625" y="5630300"/>
                    <a:pt x="21418" y="6154429"/>
                    <a:pt x="52406" y="6682876"/>
                  </a:cubicBezTo>
                  <a:cubicBezTo>
                    <a:pt x="62693" y="6853183"/>
                    <a:pt x="72980" y="7019172"/>
                    <a:pt x="93554" y="7189479"/>
                  </a:cubicBezTo>
                  <a:cubicBezTo>
                    <a:pt x="773512" y="7198242"/>
                    <a:pt x="1448390" y="7211323"/>
                    <a:pt x="2128348" y="7228849"/>
                  </a:cubicBezTo>
                  <a:cubicBezTo>
                    <a:pt x="3936447" y="7262123"/>
                    <a:pt x="5693111" y="7202687"/>
                    <a:pt x="7557979" y="7233167"/>
                  </a:cubicBezTo>
                  <a:cubicBezTo>
                    <a:pt x="8964377" y="7249804"/>
                    <a:pt x="10344867" y="7189479"/>
                    <a:pt x="11730437" y="7189479"/>
                  </a:cubicBezTo>
                  <a:cubicBezTo>
                    <a:pt x="11730437" y="7132710"/>
                    <a:pt x="11733485" y="6800732"/>
                    <a:pt x="11736533" y="6743963"/>
                  </a:cubicBezTo>
                  <a:cubicBezTo>
                    <a:pt x="11742629" y="6403349"/>
                    <a:pt x="11708974" y="5765682"/>
                    <a:pt x="11712022" y="5424941"/>
                  </a:cubicBezTo>
                  <a:cubicBezTo>
                    <a:pt x="11727389" y="4022988"/>
                    <a:pt x="11694623" y="3957456"/>
                    <a:pt x="11684336" y="2747654"/>
                  </a:cubicBezTo>
                  <a:close/>
                </a:path>
              </a:pathLst>
            </a:custGeom>
            <a:blipFill>
              <a:blip r:embed="rId3"/>
              <a:stretch>
                <a:fillRect t="-22809" b="-22809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2914450" y="12345695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8"/>
                </a:lnTo>
                <a:lnTo>
                  <a:pt x="0" y="12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33225" y="12097093"/>
            <a:ext cx="1480023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06167" y="12097093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 бр.41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91996"/>
            <a:ext cx="10425017" cy="7821263"/>
            <a:chOff x="0" y="0"/>
            <a:chExt cx="13900023" cy="104283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00023" cy="10428351"/>
            </a:xfrm>
            <a:custGeom>
              <a:avLst/>
              <a:gdLst/>
              <a:ahLst/>
              <a:cxnLst/>
              <a:rect l="l" t="t" r="r" b="b"/>
              <a:pathLst>
                <a:path w="13900023" h="10428351">
                  <a:moveTo>
                    <a:pt x="0" y="0"/>
                  </a:moveTo>
                  <a:lnTo>
                    <a:pt x="13900023" y="0"/>
                  </a:lnTo>
                  <a:lnTo>
                    <a:pt x="13900023" y="10428351"/>
                  </a:lnTo>
                  <a:lnTo>
                    <a:pt x="0" y="104283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960" b="-6960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8249" y="444160"/>
            <a:ext cx="8362083" cy="5543960"/>
            <a:chOff x="0" y="0"/>
            <a:chExt cx="11149444" cy="7391946"/>
          </a:xfrm>
        </p:grpSpPr>
        <p:sp>
          <p:nvSpPr>
            <p:cNvPr id="3" name="Freeform 3"/>
            <p:cNvSpPr/>
            <p:nvPr/>
          </p:nvSpPr>
          <p:spPr>
            <a:xfrm>
              <a:off x="-4" y="-4"/>
              <a:ext cx="11149439" cy="7391942"/>
            </a:xfrm>
            <a:custGeom>
              <a:avLst/>
              <a:gdLst/>
              <a:ahLst/>
              <a:cxnLst/>
              <a:rect l="l" t="t" r="r" b="b"/>
              <a:pathLst>
                <a:path w="11149439" h="7391942">
                  <a:moveTo>
                    <a:pt x="11097264" y="2805688"/>
                  </a:moveTo>
                  <a:cubicBezTo>
                    <a:pt x="11092311" y="2190246"/>
                    <a:pt x="11053195" y="1445391"/>
                    <a:pt x="11053195" y="776482"/>
                  </a:cubicBezTo>
                  <a:cubicBezTo>
                    <a:pt x="11053195" y="593602"/>
                    <a:pt x="11048242" y="227969"/>
                    <a:pt x="11023857" y="45089"/>
                  </a:cubicBezTo>
                  <a:cubicBezTo>
                    <a:pt x="10436737" y="45089"/>
                    <a:pt x="9805547" y="512"/>
                    <a:pt x="9213600" y="512"/>
                  </a:cubicBezTo>
                  <a:cubicBezTo>
                    <a:pt x="6136136" y="9402"/>
                    <a:pt x="3088009" y="-2536"/>
                    <a:pt x="15498" y="512"/>
                  </a:cubicBezTo>
                  <a:cubicBezTo>
                    <a:pt x="15498" y="598174"/>
                    <a:pt x="-4060" y="1262638"/>
                    <a:pt x="766" y="1860300"/>
                  </a:cubicBezTo>
                  <a:cubicBezTo>
                    <a:pt x="10545" y="2975233"/>
                    <a:pt x="25277" y="4094611"/>
                    <a:pt x="25277" y="5209544"/>
                  </a:cubicBezTo>
                  <a:cubicBezTo>
                    <a:pt x="25277" y="5749167"/>
                    <a:pt x="20324" y="6284345"/>
                    <a:pt x="49788" y="6823968"/>
                  </a:cubicBezTo>
                  <a:cubicBezTo>
                    <a:pt x="59567" y="6997958"/>
                    <a:pt x="69346" y="7167377"/>
                    <a:pt x="88904" y="7341366"/>
                  </a:cubicBezTo>
                  <a:cubicBezTo>
                    <a:pt x="734699" y="7350256"/>
                    <a:pt x="1375668" y="7363718"/>
                    <a:pt x="2021463" y="7381498"/>
                  </a:cubicBezTo>
                  <a:cubicBezTo>
                    <a:pt x="3738757" y="7414899"/>
                    <a:pt x="5407156" y="7354702"/>
                    <a:pt x="7178298" y="7385943"/>
                  </a:cubicBezTo>
                  <a:cubicBezTo>
                    <a:pt x="8513957" y="7402707"/>
                    <a:pt x="9825232" y="7341366"/>
                    <a:pt x="11142603" y="7341366"/>
                  </a:cubicBezTo>
                  <a:cubicBezTo>
                    <a:pt x="11142603" y="7283327"/>
                    <a:pt x="11145651" y="6944491"/>
                    <a:pt x="11148699" y="6886452"/>
                  </a:cubicBezTo>
                  <a:cubicBezTo>
                    <a:pt x="11154794" y="6538599"/>
                    <a:pt x="11121140" y="5887470"/>
                    <a:pt x="11124188" y="5539617"/>
                  </a:cubicBezTo>
                  <a:cubicBezTo>
                    <a:pt x="11139555" y="4108073"/>
                    <a:pt x="11107043" y="4041144"/>
                    <a:pt x="11097264" y="2805815"/>
                  </a:cubicBezTo>
                  <a:close/>
                </a:path>
              </a:pathLst>
            </a:custGeom>
            <a:blipFill>
              <a:blip r:embed="rId2"/>
              <a:stretch>
                <a:fillRect t="-50554" b="-5055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25087" y="6429023"/>
            <a:ext cx="8509073" cy="5691968"/>
            <a:chOff x="0" y="0"/>
            <a:chExt cx="11345431" cy="7742885"/>
          </a:xfrm>
        </p:grpSpPr>
        <p:sp>
          <p:nvSpPr>
            <p:cNvPr id="5" name="Freeform 5"/>
            <p:cNvSpPr/>
            <p:nvPr/>
          </p:nvSpPr>
          <p:spPr>
            <a:xfrm>
              <a:off x="-29" y="14"/>
              <a:ext cx="11345424" cy="7742881"/>
            </a:xfrm>
            <a:custGeom>
              <a:avLst/>
              <a:gdLst/>
              <a:ahLst/>
              <a:cxnLst/>
              <a:rect l="l" t="t" r="r" b="b"/>
              <a:pathLst>
                <a:path w="11345424" h="7742881">
                  <a:moveTo>
                    <a:pt x="11292996" y="2939020"/>
                  </a:moveTo>
                  <a:cubicBezTo>
                    <a:pt x="11288043" y="2294368"/>
                    <a:pt x="11248165" y="1514080"/>
                    <a:pt x="11248165" y="813294"/>
                  </a:cubicBezTo>
                  <a:cubicBezTo>
                    <a:pt x="11248165" y="621778"/>
                    <a:pt x="11243212" y="238619"/>
                    <a:pt x="11218320" y="47103"/>
                  </a:cubicBezTo>
                  <a:cubicBezTo>
                    <a:pt x="10620785" y="47103"/>
                    <a:pt x="9978546" y="367"/>
                    <a:pt x="9376058" y="367"/>
                  </a:cubicBezTo>
                  <a:cubicBezTo>
                    <a:pt x="6244365" y="9892"/>
                    <a:pt x="3142517" y="-2554"/>
                    <a:pt x="15777" y="494"/>
                  </a:cubicBezTo>
                  <a:cubicBezTo>
                    <a:pt x="15777" y="626477"/>
                    <a:pt x="-4162" y="1322564"/>
                    <a:pt x="791" y="1948674"/>
                  </a:cubicBezTo>
                  <a:cubicBezTo>
                    <a:pt x="10697" y="3116693"/>
                    <a:pt x="25683" y="4289284"/>
                    <a:pt x="25683" y="5457176"/>
                  </a:cubicBezTo>
                  <a:cubicBezTo>
                    <a:pt x="25683" y="6022453"/>
                    <a:pt x="20730" y="6583031"/>
                    <a:pt x="50575" y="7148435"/>
                  </a:cubicBezTo>
                  <a:cubicBezTo>
                    <a:pt x="60481" y="7330680"/>
                    <a:pt x="70514" y="7508226"/>
                    <a:pt x="90453" y="7690344"/>
                  </a:cubicBezTo>
                  <a:cubicBezTo>
                    <a:pt x="747678" y="7699742"/>
                    <a:pt x="1399950" y="7713712"/>
                    <a:pt x="2057175" y="7732381"/>
                  </a:cubicBezTo>
                  <a:cubicBezTo>
                    <a:pt x="3804822" y="7766290"/>
                    <a:pt x="5502558" y="7704314"/>
                    <a:pt x="7304942" y="7737080"/>
                  </a:cubicBezTo>
                  <a:cubicBezTo>
                    <a:pt x="8664223" y="7753971"/>
                    <a:pt x="9998485" y="7690344"/>
                    <a:pt x="11338589" y="7690344"/>
                  </a:cubicBezTo>
                  <a:cubicBezTo>
                    <a:pt x="11338589" y="7629638"/>
                    <a:pt x="11341637" y="7274546"/>
                    <a:pt x="11344685" y="7213840"/>
                  </a:cubicBezTo>
                  <a:cubicBezTo>
                    <a:pt x="11350780" y="6849477"/>
                    <a:pt x="11317126" y="6167360"/>
                    <a:pt x="11320174" y="5802997"/>
                  </a:cubicBezTo>
                  <a:cubicBezTo>
                    <a:pt x="11335541" y="4303381"/>
                    <a:pt x="11302902" y="4233277"/>
                    <a:pt x="11292996" y="2939147"/>
                  </a:cubicBezTo>
                  <a:close/>
                </a:path>
              </a:pathLst>
            </a:custGeom>
            <a:blipFill>
              <a:blip r:embed="rId3"/>
              <a:stretch>
                <a:fillRect t="-1202" b="-1202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086100" y="12376709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7"/>
                </a:lnTo>
                <a:lnTo>
                  <a:pt x="0" y="12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54805" y="12120991"/>
            <a:ext cx="1480023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58472" y="12120991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 бр.42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244557"/>
            <a:ext cx="10287000" cy="8127397"/>
            <a:chOff x="0" y="0"/>
            <a:chExt cx="13716000" cy="108365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0836529"/>
            </a:xfrm>
            <a:custGeom>
              <a:avLst/>
              <a:gdLst/>
              <a:ahLst/>
              <a:cxnLst/>
              <a:rect l="l" t="t" r="r" b="b"/>
              <a:pathLst>
                <a:path w="13716000" h="10836529">
                  <a:moveTo>
                    <a:pt x="0" y="0"/>
                  </a:moveTo>
                  <a:lnTo>
                    <a:pt x="13716000" y="0"/>
                  </a:lnTo>
                  <a:lnTo>
                    <a:pt x="13716000" y="10836529"/>
                  </a:lnTo>
                  <a:lnTo>
                    <a:pt x="0" y="108365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523" r="-6523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9386" y="596960"/>
            <a:ext cx="8452780" cy="5433679"/>
            <a:chOff x="0" y="0"/>
            <a:chExt cx="11270374" cy="7244906"/>
          </a:xfrm>
        </p:grpSpPr>
        <p:sp>
          <p:nvSpPr>
            <p:cNvPr id="3" name="Freeform 3"/>
            <p:cNvSpPr/>
            <p:nvPr/>
          </p:nvSpPr>
          <p:spPr>
            <a:xfrm>
              <a:off x="-33" y="-9"/>
              <a:ext cx="11270372" cy="7244906"/>
            </a:xfrm>
            <a:custGeom>
              <a:avLst/>
              <a:gdLst/>
              <a:ahLst/>
              <a:cxnLst/>
              <a:rect l="l" t="t" r="r" b="b"/>
              <a:pathLst>
                <a:path w="11270372" h="7244906">
                  <a:moveTo>
                    <a:pt x="11217816" y="2749813"/>
                  </a:moveTo>
                  <a:cubicBezTo>
                    <a:pt x="11212863" y="2146690"/>
                    <a:pt x="11173366" y="1416694"/>
                    <a:pt x="11173366" y="760993"/>
                  </a:cubicBezTo>
                  <a:cubicBezTo>
                    <a:pt x="11173366" y="581796"/>
                    <a:pt x="11168413" y="223402"/>
                    <a:pt x="11143647" y="44205"/>
                  </a:cubicBezTo>
                  <a:cubicBezTo>
                    <a:pt x="10550177" y="44205"/>
                    <a:pt x="9912129" y="517"/>
                    <a:pt x="9313705" y="517"/>
                  </a:cubicBezTo>
                  <a:cubicBezTo>
                    <a:pt x="6202840" y="9280"/>
                    <a:pt x="3121566" y="-2531"/>
                    <a:pt x="15654" y="517"/>
                  </a:cubicBezTo>
                  <a:cubicBezTo>
                    <a:pt x="15654" y="586241"/>
                    <a:pt x="-4158" y="1237497"/>
                    <a:pt x="795" y="1823221"/>
                  </a:cubicBezTo>
                  <a:cubicBezTo>
                    <a:pt x="10701" y="2915929"/>
                    <a:pt x="25560" y="4013082"/>
                    <a:pt x="25560" y="5105790"/>
                  </a:cubicBezTo>
                  <a:cubicBezTo>
                    <a:pt x="25560" y="5634618"/>
                    <a:pt x="20607" y="6159128"/>
                    <a:pt x="50325" y="6688083"/>
                  </a:cubicBezTo>
                  <a:cubicBezTo>
                    <a:pt x="60231" y="6858517"/>
                    <a:pt x="70137" y="7024633"/>
                    <a:pt x="89949" y="7195067"/>
                  </a:cubicBezTo>
                  <a:cubicBezTo>
                    <a:pt x="742729" y="7203830"/>
                    <a:pt x="1390683" y="7216911"/>
                    <a:pt x="2043590" y="7234437"/>
                  </a:cubicBezTo>
                  <a:cubicBezTo>
                    <a:pt x="3779553" y="7267711"/>
                    <a:pt x="5466113" y="7208275"/>
                    <a:pt x="7256432" y="7238755"/>
                  </a:cubicBezTo>
                  <a:cubicBezTo>
                    <a:pt x="8606569" y="7255392"/>
                    <a:pt x="9932068" y="7195067"/>
                    <a:pt x="11263535" y="7195067"/>
                  </a:cubicBezTo>
                  <a:cubicBezTo>
                    <a:pt x="11263535" y="7138298"/>
                    <a:pt x="11266584" y="6806066"/>
                    <a:pt x="11269632" y="6749297"/>
                  </a:cubicBezTo>
                  <a:cubicBezTo>
                    <a:pt x="11275728" y="6408429"/>
                    <a:pt x="11242073" y="5770254"/>
                    <a:pt x="11245121" y="5429259"/>
                  </a:cubicBezTo>
                  <a:cubicBezTo>
                    <a:pt x="11260488" y="4026163"/>
                    <a:pt x="11227976" y="3960631"/>
                    <a:pt x="11218070" y="2749940"/>
                  </a:cubicBezTo>
                  <a:close/>
                </a:path>
              </a:pathLst>
            </a:custGeom>
            <a:blipFill>
              <a:blip r:embed="rId2"/>
              <a:stretch>
                <a:fillRect t="-8335" b="-833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260129" y="6428965"/>
            <a:ext cx="8591550" cy="5402313"/>
            <a:chOff x="0" y="0"/>
            <a:chExt cx="11455400" cy="7203084"/>
          </a:xfrm>
        </p:grpSpPr>
        <p:sp>
          <p:nvSpPr>
            <p:cNvPr id="5" name="Freeform 5"/>
            <p:cNvSpPr/>
            <p:nvPr/>
          </p:nvSpPr>
          <p:spPr>
            <a:xfrm>
              <a:off x="-24" y="-8"/>
              <a:ext cx="11455402" cy="7203087"/>
            </a:xfrm>
            <a:custGeom>
              <a:avLst/>
              <a:gdLst/>
              <a:ahLst/>
              <a:cxnLst/>
              <a:rect l="l" t="t" r="r" b="b"/>
              <a:pathLst>
                <a:path w="11455402" h="7203087">
                  <a:moveTo>
                    <a:pt x="11402973" y="2734064"/>
                  </a:moveTo>
                  <a:cubicBezTo>
                    <a:pt x="11397893" y="2134370"/>
                    <a:pt x="11357761" y="1408565"/>
                    <a:pt x="11357761" y="756801"/>
                  </a:cubicBezTo>
                  <a:cubicBezTo>
                    <a:pt x="11357761" y="578620"/>
                    <a:pt x="11352681" y="222258"/>
                    <a:pt x="11327535" y="44077"/>
                  </a:cubicBezTo>
                  <a:cubicBezTo>
                    <a:pt x="10724285" y="44077"/>
                    <a:pt x="10075696" y="643"/>
                    <a:pt x="9467366" y="643"/>
                  </a:cubicBezTo>
                  <a:cubicBezTo>
                    <a:pt x="6305193" y="9279"/>
                    <a:pt x="3173119" y="-2532"/>
                    <a:pt x="15899" y="516"/>
                  </a:cubicBezTo>
                  <a:cubicBezTo>
                    <a:pt x="15899" y="582811"/>
                    <a:pt x="-4167" y="1230384"/>
                    <a:pt x="786" y="1812679"/>
                  </a:cubicBezTo>
                  <a:cubicBezTo>
                    <a:pt x="10946" y="2899164"/>
                    <a:pt x="25932" y="3989967"/>
                    <a:pt x="25932" y="5076325"/>
                  </a:cubicBezTo>
                  <a:cubicBezTo>
                    <a:pt x="25932" y="5602105"/>
                    <a:pt x="20852" y="6123694"/>
                    <a:pt x="51078" y="6649474"/>
                  </a:cubicBezTo>
                  <a:cubicBezTo>
                    <a:pt x="61111" y="6819019"/>
                    <a:pt x="71144" y="6984119"/>
                    <a:pt x="91337" y="7153537"/>
                  </a:cubicBezTo>
                  <a:cubicBezTo>
                    <a:pt x="754912" y="7162173"/>
                    <a:pt x="1413534" y="7175254"/>
                    <a:pt x="2077109" y="7192653"/>
                  </a:cubicBezTo>
                  <a:cubicBezTo>
                    <a:pt x="3841774" y="7225800"/>
                    <a:pt x="5556020" y="7166618"/>
                    <a:pt x="7375930" y="7196971"/>
                  </a:cubicBezTo>
                  <a:cubicBezTo>
                    <a:pt x="8748419" y="7213608"/>
                    <a:pt x="10095762" y="7153537"/>
                    <a:pt x="11448566" y="7153537"/>
                  </a:cubicBezTo>
                  <a:cubicBezTo>
                    <a:pt x="11448566" y="7097022"/>
                    <a:pt x="11451614" y="6766822"/>
                    <a:pt x="11454662" y="6710307"/>
                  </a:cubicBezTo>
                  <a:cubicBezTo>
                    <a:pt x="11460758" y="6371344"/>
                    <a:pt x="11427103" y="5736852"/>
                    <a:pt x="11430151" y="5397889"/>
                  </a:cubicBezTo>
                  <a:cubicBezTo>
                    <a:pt x="11445518" y="4002921"/>
                    <a:pt x="11412879" y="3937770"/>
                    <a:pt x="11402846" y="2733937"/>
                  </a:cubicBezTo>
                  <a:close/>
                </a:path>
              </a:pathLst>
            </a:custGeom>
            <a:blipFill>
              <a:blip r:embed="rId3"/>
              <a:stretch>
                <a:fillRect t="-9637" b="-9638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086100" y="12229471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8"/>
                </a:lnTo>
                <a:lnTo>
                  <a:pt x="0" y="12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15533" y="11980869"/>
            <a:ext cx="8725795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OJT Лесковац                                                                          канцеларија секретара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28941"/>
            <a:ext cx="10287000" cy="8514398"/>
            <a:chOff x="0" y="0"/>
            <a:chExt cx="13716000" cy="11352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16000" cy="11352530"/>
            </a:xfrm>
            <a:custGeom>
              <a:avLst/>
              <a:gdLst/>
              <a:ahLst/>
              <a:cxnLst/>
              <a:rect l="l" t="t" r="r" b="b"/>
              <a:pathLst>
                <a:path w="13716000" h="11352530">
                  <a:moveTo>
                    <a:pt x="0" y="0"/>
                  </a:moveTo>
                  <a:lnTo>
                    <a:pt x="13716000" y="0"/>
                  </a:lnTo>
                  <a:lnTo>
                    <a:pt x="13716000" y="11352530"/>
                  </a:lnTo>
                  <a:lnTo>
                    <a:pt x="0" y="11352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178" r="-517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810" y="6428994"/>
            <a:ext cx="8483070" cy="5701408"/>
            <a:chOff x="0" y="0"/>
            <a:chExt cx="11310760" cy="7601877"/>
          </a:xfrm>
        </p:grpSpPr>
        <p:sp>
          <p:nvSpPr>
            <p:cNvPr id="3" name="Freeform 3"/>
            <p:cNvSpPr/>
            <p:nvPr/>
          </p:nvSpPr>
          <p:spPr>
            <a:xfrm>
              <a:off x="-33" y="5"/>
              <a:ext cx="11310758" cy="7601876"/>
            </a:xfrm>
            <a:custGeom>
              <a:avLst/>
              <a:gdLst/>
              <a:ahLst/>
              <a:cxnLst/>
              <a:rect l="l" t="t" r="r" b="b"/>
              <a:pathLst>
                <a:path w="11310758" h="7601876">
                  <a:moveTo>
                    <a:pt x="11258329" y="2885562"/>
                  </a:moveTo>
                  <a:cubicBezTo>
                    <a:pt x="11253376" y="2252594"/>
                    <a:pt x="11213625" y="1486657"/>
                    <a:pt x="11213625" y="798571"/>
                  </a:cubicBezTo>
                  <a:cubicBezTo>
                    <a:pt x="11213625" y="610484"/>
                    <a:pt x="11208672" y="234437"/>
                    <a:pt x="11183780" y="46350"/>
                  </a:cubicBezTo>
                  <a:cubicBezTo>
                    <a:pt x="10588150" y="46350"/>
                    <a:pt x="9947816" y="503"/>
                    <a:pt x="9347233" y="503"/>
                  </a:cubicBezTo>
                  <a:cubicBezTo>
                    <a:pt x="6225192" y="9647"/>
                    <a:pt x="3132742" y="-2545"/>
                    <a:pt x="15654" y="503"/>
                  </a:cubicBezTo>
                  <a:cubicBezTo>
                    <a:pt x="15654" y="615183"/>
                    <a:pt x="-4158" y="1298570"/>
                    <a:pt x="795" y="1913123"/>
                  </a:cubicBezTo>
                  <a:cubicBezTo>
                    <a:pt x="10701" y="3059806"/>
                    <a:pt x="25560" y="4211061"/>
                    <a:pt x="25560" y="5357744"/>
                  </a:cubicBezTo>
                  <a:cubicBezTo>
                    <a:pt x="25560" y="5912734"/>
                    <a:pt x="20607" y="6463152"/>
                    <a:pt x="50325" y="7018143"/>
                  </a:cubicBezTo>
                  <a:cubicBezTo>
                    <a:pt x="60231" y="7197085"/>
                    <a:pt x="70137" y="7371330"/>
                    <a:pt x="90076" y="7550145"/>
                  </a:cubicBezTo>
                  <a:cubicBezTo>
                    <a:pt x="745269" y="7559289"/>
                    <a:pt x="1395509" y="7573132"/>
                    <a:pt x="2050702" y="7591420"/>
                  </a:cubicBezTo>
                  <a:cubicBezTo>
                    <a:pt x="3793015" y="7625075"/>
                    <a:pt x="5485544" y="7563861"/>
                    <a:pt x="7282468" y="7595993"/>
                  </a:cubicBezTo>
                  <a:cubicBezTo>
                    <a:pt x="8637557" y="7612883"/>
                    <a:pt x="9967882" y="7550145"/>
                    <a:pt x="11303922" y="7550145"/>
                  </a:cubicBezTo>
                  <a:cubicBezTo>
                    <a:pt x="11303922" y="7490456"/>
                    <a:pt x="11306970" y="7141968"/>
                    <a:pt x="11310018" y="7082277"/>
                  </a:cubicBezTo>
                  <a:cubicBezTo>
                    <a:pt x="11316114" y="6724519"/>
                    <a:pt x="11282459" y="6054847"/>
                    <a:pt x="11285507" y="5697088"/>
                  </a:cubicBezTo>
                  <a:cubicBezTo>
                    <a:pt x="11300874" y="4224777"/>
                    <a:pt x="11268235" y="4155943"/>
                    <a:pt x="11258330" y="2885435"/>
                  </a:cubicBezTo>
                  <a:close/>
                </a:path>
              </a:pathLst>
            </a:custGeom>
            <a:blipFill>
              <a:blip r:embed="rId2"/>
              <a:stretch>
                <a:fillRect t="-5796" b="-579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999039" y="675303"/>
            <a:ext cx="8360464" cy="5133632"/>
            <a:chOff x="0" y="0"/>
            <a:chExt cx="11147285" cy="6844843"/>
          </a:xfrm>
        </p:grpSpPr>
        <p:sp>
          <p:nvSpPr>
            <p:cNvPr id="5" name="Freeform 5"/>
            <p:cNvSpPr/>
            <p:nvPr/>
          </p:nvSpPr>
          <p:spPr>
            <a:xfrm>
              <a:off x="-4" y="-28"/>
              <a:ext cx="11147280" cy="6844841"/>
            </a:xfrm>
            <a:custGeom>
              <a:avLst/>
              <a:gdLst/>
              <a:ahLst/>
              <a:cxnLst/>
              <a:rect l="l" t="t" r="r" b="b"/>
              <a:pathLst>
                <a:path w="11147280" h="6844841">
                  <a:moveTo>
                    <a:pt x="11095105" y="2597813"/>
                  </a:moveTo>
                  <a:cubicBezTo>
                    <a:pt x="11090152" y="2027964"/>
                    <a:pt x="11051036" y="1338481"/>
                    <a:pt x="11051036" y="719102"/>
                  </a:cubicBezTo>
                  <a:cubicBezTo>
                    <a:pt x="11051036" y="549811"/>
                    <a:pt x="11046083" y="211229"/>
                    <a:pt x="11021699" y="41938"/>
                  </a:cubicBezTo>
                  <a:cubicBezTo>
                    <a:pt x="10434705" y="41938"/>
                    <a:pt x="9803642" y="663"/>
                    <a:pt x="9211822" y="663"/>
                  </a:cubicBezTo>
                  <a:cubicBezTo>
                    <a:pt x="6134993" y="8791"/>
                    <a:pt x="3087501" y="-2512"/>
                    <a:pt x="15498" y="536"/>
                  </a:cubicBezTo>
                  <a:cubicBezTo>
                    <a:pt x="15498" y="553875"/>
                    <a:pt x="-4060" y="1169063"/>
                    <a:pt x="766" y="1722402"/>
                  </a:cubicBezTo>
                  <a:cubicBezTo>
                    <a:pt x="10545" y="2754658"/>
                    <a:pt x="25277" y="3791105"/>
                    <a:pt x="25277" y="4823361"/>
                  </a:cubicBezTo>
                  <a:cubicBezTo>
                    <a:pt x="25277" y="5322979"/>
                    <a:pt x="20324" y="5818533"/>
                    <a:pt x="49788" y="6318151"/>
                  </a:cubicBezTo>
                  <a:cubicBezTo>
                    <a:pt x="59567" y="6479187"/>
                    <a:pt x="69346" y="6636159"/>
                    <a:pt x="88904" y="6797195"/>
                  </a:cubicBezTo>
                  <a:cubicBezTo>
                    <a:pt x="734572" y="6805450"/>
                    <a:pt x="1375414" y="6817896"/>
                    <a:pt x="2021082" y="6834406"/>
                  </a:cubicBezTo>
                  <a:cubicBezTo>
                    <a:pt x="3738122" y="6867172"/>
                    <a:pt x="5406140" y="6809641"/>
                    <a:pt x="7176901" y="6838597"/>
                  </a:cubicBezTo>
                  <a:cubicBezTo>
                    <a:pt x="8512306" y="6854980"/>
                    <a:pt x="9823327" y="6797322"/>
                    <a:pt x="11140444" y="6797322"/>
                  </a:cubicBezTo>
                  <a:cubicBezTo>
                    <a:pt x="11140444" y="6743601"/>
                    <a:pt x="11143492" y="6429784"/>
                    <a:pt x="11146540" y="6376190"/>
                  </a:cubicBezTo>
                  <a:cubicBezTo>
                    <a:pt x="11152636" y="6054118"/>
                    <a:pt x="11118981" y="5451249"/>
                    <a:pt x="11122029" y="5129177"/>
                  </a:cubicBezTo>
                  <a:cubicBezTo>
                    <a:pt x="11137396" y="3803678"/>
                    <a:pt x="11104884" y="3741829"/>
                    <a:pt x="11095105" y="2598067"/>
                  </a:cubicBezTo>
                  <a:close/>
                </a:path>
              </a:pathLst>
            </a:custGeom>
            <a:blipFill>
              <a:blip r:embed="rId3"/>
              <a:stretch>
                <a:fillRect t="-58570" b="-58571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370374" y="12382471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8"/>
                </a:lnTo>
                <a:lnTo>
                  <a:pt x="0" y="12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40288" y="12197467"/>
            <a:ext cx="1480023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72390" y="12197467"/>
            <a:ext cx="1755400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 ГЈТ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437646"/>
            <a:ext cx="10287000" cy="9777222"/>
            <a:chOff x="0" y="0"/>
            <a:chExt cx="14613255" cy="130362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13255" cy="13036296"/>
            </a:xfrm>
            <a:custGeom>
              <a:avLst/>
              <a:gdLst/>
              <a:ahLst/>
              <a:cxnLst/>
              <a:rect l="l" t="t" r="r" b="b"/>
              <a:pathLst>
                <a:path w="14613255" h="13036296">
                  <a:moveTo>
                    <a:pt x="0" y="0"/>
                  </a:moveTo>
                  <a:lnTo>
                    <a:pt x="14613255" y="0"/>
                  </a:lnTo>
                  <a:lnTo>
                    <a:pt x="14613255" y="13036296"/>
                  </a:lnTo>
                  <a:lnTo>
                    <a:pt x="0" y="13036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789" r="-10789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" y="1168400"/>
            <a:ext cx="10264140" cy="9246203"/>
            <a:chOff x="0" y="0"/>
            <a:chExt cx="14678533" cy="123282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78533" cy="12328271"/>
            </a:xfrm>
            <a:custGeom>
              <a:avLst/>
              <a:gdLst/>
              <a:ahLst/>
              <a:cxnLst/>
              <a:rect l="l" t="t" r="r" b="b"/>
              <a:pathLst>
                <a:path w="14678533" h="12328271">
                  <a:moveTo>
                    <a:pt x="0" y="0"/>
                  </a:moveTo>
                  <a:lnTo>
                    <a:pt x="14678533" y="0"/>
                  </a:lnTo>
                  <a:lnTo>
                    <a:pt x="14678533" y="12328271"/>
                  </a:lnTo>
                  <a:lnTo>
                    <a:pt x="0" y="123282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992" r="-5992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28312" y="2635234"/>
            <a:ext cx="4852226" cy="7027545"/>
            <a:chOff x="0" y="0"/>
            <a:chExt cx="6469634" cy="93700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69634" cy="9370060"/>
            </a:xfrm>
            <a:custGeom>
              <a:avLst/>
              <a:gdLst/>
              <a:ahLst/>
              <a:cxnLst/>
              <a:rect l="l" t="t" r="r" b="b"/>
              <a:pathLst>
                <a:path w="6469634" h="9370060">
                  <a:moveTo>
                    <a:pt x="0" y="0"/>
                  </a:moveTo>
                  <a:lnTo>
                    <a:pt x="6469634" y="0"/>
                  </a:lnTo>
                  <a:lnTo>
                    <a:pt x="6469634" y="9370060"/>
                  </a:lnTo>
                  <a:lnTo>
                    <a:pt x="0" y="9370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70" b="-1470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966865" y="838200"/>
            <a:ext cx="697319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8"/>
              </a:lnSpc>
            </a:pPr>
            <a:r>
              <a:rPr lang="en-US" sz="2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Основно јавно тужилаштво Лесковац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21" y="645338"/>
            <a:ext cx="8500015" cy="5318208"/>
            <a:chOff x="0" y="0"/>
            <a:chExt cx="11333353" cy="7090943"/>
          </a:xfrm>
        </p:grpSpPr>
        <p:sp>
          <p:nvSpPr>
            <p:cNvPr id="3" name="Freeform 3"/>
            <p:cNvSpPr/>
            <p:nvPr/>
          </p:nvSpPr>
          <p:spPr>
            <a:xfrm>
              <a:off x="-29" y="-13"/>
              <a:ext cx="11333360" cy="7090946"/>
            </a:xfrm>
            <a:custGeom>
              <a:avLst/>
              <a:gdLst/>
              <a:ahLst/>
              <a:cxnLst/>
              <a:rect l="l" t="t" r="r" b="b"/>
              <a:pathLst>
                <a:path w="11333360" h="7090946">
                  <a:moveTo>
                    <a:pt x="11280931" y="2691397"/>
                  </a:moveTo>
                  <a:cubicBezTo>
                    <a:pt x="11275978" y="2101101"/>
                    <a:pt x="11236227" y="1386599"/>
                    <a:pt x="11236227" y="744995"/>
                  </a:cubicBezTo>
                  <a:cubicBezTo>
                    <a:pt x="11236227" y="569608"/>
                    <a:pt x="11231274" y="218834"/>
                    <a:pt x="11206382" y="43447"/>
                  </a:cubicBezTo>
                  <a:cubicBezTo>
                    <a:pt x="10609609" y="43447"/>
                    <a:pt x="9968005" y="648"/>
                    <a:pt x="9366152" y="648"/>
                  </a:cubicBezTo>
                  <a:cubicBezTo>
                    <a:pt x="6237761" y="9157"/>
                    <a:pt x="3139215" y="-2527"/>
                    <a:pt x="15777" y="521"/>
                  </a:cubicBezTo>
                  <a:cubicBezTo>
                    <a:pt x="15777" y="573799"/>
                    <a:pt x="-4162" y="1211212"/>
                    <a:pt x="791" y="1784490"/>
                  </a:cubicBezTo>
                  <a:cubicBezTo>
                    <a:pt x="10824" y="2853957"/>
                    <a:pt x="25683" y="3927742"/>
                    <a:pt x="25683" y="4997209"/>
                  </a:cubicBezTo>
                  <a:cubicBezTo>
                    <a:pt x="25683" y="5514861"/>
                    <a:pt x="20730" y="6028195"/>
                    <a:pt x="50575" y="6545848"/>
                  </a:cubicBezTo>
                  <a:cubicBezTo>
                    <a:pt x="60481" y="6712725"/>
                    <a:pt x="70514" y="6875285"/>
                    <a:pt x="90326" y="7042036"/>
                  </a:cubicBezTo>
                  <a:cubicBezTo>
                    <a:pt x="746789" y="7050545"/>
                    <a:pt x="1398426" y="7063373"/>
                    <a:pt x="2054889" y="7080517"/>
                  </a:cubicBezTo>
                  <a:cubicBezTo>
                    <a:pt x="3800631" y="7113537"/>
                    <a:pt x="5496589" y="7054863"/>
                    <a:pt x="7297068" y="7084835"/>
                  </a:cubicBezTo>
                  <a:cubicBezTo>
                    <a:pt x="8654825" y="7101345"/>
                    <a:pt x="9987817" y="7042036"/>
                    <a:pt x="11326524" y="7042036"/>
                  </a:cubicBezTo>
                  <a:cubicBezTo>
                    <a:pt x="11326524" y="6986410"/>
                    <a:pt x="11329572" y="6661290"/>
                    <a:pt x="11332620" y="6605664"/>
                  </a:cubicBezTo>
                  <a:cubicBezTo>
                    <a:pt x="11338716" y="6272035"/>
                    <a:pt x="11305061" y="5647449"/>
                    <a:pt x="11308109" y="5313693"/>
                  </a:cubicBezTo>
                  <a:cubicBezTo>
                    <a:pt x="11323476" y="3940442"/>
                    <a:pt x="11290837" y="3876307"/>
                    <a:pt x="11280931" y="2691270"/>
                  </a:cubicBezTo>
                  <a:close/>
                </a:path>
              </a:pathLst>
            </a:custGeom>
            <a:blipFill>
              <a:blip r:embed="rId2"/>
              <a:stretch>
                <a:fillRect t="-56552" b="-56552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2124" y="6428994"/>
            <a:ext cx="8357606" cy="5604358"/>
            <a:chOff x="0" y="0"/>
            <a:chExt cx="11143475" cy="7472477"/>
          </a:xfrm>
        </p:grpSpPr>
        <p:sp>
          <p:nvSpPr>
            <p:cNvPr id="5" name="Freeform 5"/>
            <p:cNvSpPr/>
            <p:nvPr/>
          </p:nvSpPr>
          <p:spPr>
            <a:xfrm>
              <a:off x="-4" y="1"/>
              <a:ext cx="11143470" cy="7472478"/>
            </a:xfrm>
            <a:custGeom>
              <a:avLst/>
              <a:gdLst/>
              <a:ahLst/>
              <a:cxnLst/>
              <a:rect l="l" t="t" r="r" b="b"/>
              <a:pathLst>
                <a:path w="11143470" h="7472478">
                  <a:moveTo>
                    <a:pt x="11091168" y="2836417"/>
                  </a:moveTo>
                  <a:cubicBezTo>
                    <a:pt x="11086215" y="2214244"/>
                    <a:pt x="11047099" y="1461261"/>
                    <a:pt x="11047099" y="784986"/>
                  </a:cubicBezTo>
                  <a:cubicBezTo>
                    <a:pt x="11047099" y="600074"/>
                    <a:pt x="11042146" y="230377"/>
                    <a:pt x="11017762" y="45592"/>
                  </a:cubicBezTo>
                  <a:cubicBezTo>
                    <a:pt x="10431022" y="45592"/>
                    <a:pt x="9800213" y="507"/>
                    <a:pt x="9208520" y="507"/>
                  </a:cubicBezTo>
                  <a:cubicBezTo>
                    <a:pt x="6132834" y="9524"/>
                    <a:pt x="3086358" y="-2541"/>
                    <a:pt x="15498" y="507"/>
                  </a:cubicBezTo>
                  <a:cubicBezTo>
                    <a:pt x="15498" y="604646"/>
                    <a:pt x="-4060" y="1276476"/>
                    <a:pt x="766" y="1880615"/>
                  </a:cubicBezTo>
                  <a:cubicBezTo>
                    <a:pt x="10545" y="3007740"/>
                    <a:pt x="25277" y="4139310"/>
                    <a:pt x="25277" y="5266435"/>
                  </a:cubicBezTo>
                  <a:cubicBezTo>
                    <a:pt x="25277" y="5812027"/>
                    <a:pt x="20324" y="6353047"/>
                    <a:pt x="49788" y="6898512"/>
                  </a:cubicBezTo>
                  <a:cubicBezTo>
                    <a:pt x="59567" y="7074280"/>
                    <a:pt x="69346" y="7245730"/>
                    <a:pt x="88904" y="7421498"/>
                  </a:cubicBezTo>
                  <a:cubicBezTo>
                    <a:pt x="734318" y="7430515"/>
                    <a:pt x="1374906" y="7444104"/>
                    <a:pt x="2020447" y="7462011"/>
                  </a:cubicBezTo>
                  <a:cubicBezTo>
                    <a:pt x="3736852" y="7495539"/>
                    <a:pt x="5404235" y="7434960"/>
                    <a:pt x="7174488" y="7466583"/>
                  </a:cubicBezTo>
                  <a:cubicBezTo>
                    <a:pt x="8509385" y="7483347"/>
                    <a:pt x="9819898" y="7421498"/>
                    <a:pt x="11136634" y="7421498"/>
                  </a:cubicBezTo>
                  <a:cubicBezTo>
                    <a:pt x="11136634" y="7362824"/>
                    <a:pt x="11139682" y="7020178"/>
                    <a:pt x="11142730" y="6961631"/>
                  </a:cubicBezTo>
                  <a:cubicBezTo>
                    <a:pt x="11148826" y="6609968"/>
                    <a:pt x="11115171" y="5951727"/>
                    <a:pt x="11118219" y="5600064"/>
                  </a:cubicBezTo>
                  <a:cubicBezTo>
                    <a:pt x="11133586" y="4152772"/>
                    <a:pt x="11101074" y="4085208"/>
                    <a:pt x="11091295" y="2836290"/>
                  </a:cubicBezTo>
                  <a:close/>
                </a:path>
              </a:pathLst>
            </a:custGeom>
            <a:blipFill>
              <a:blip r:embed="rId3"/>
              <a:stretch>
                <a:fillRect t="-5922" b="-5922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086100" y="12405465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7"/>
                </a:lnTo>
                <a:lnTo>
                  <a:pt x="0" y="12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26649" y="12149747"/>
            <a:ext cx="1480023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210692" y="12149747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 бр.36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1028700"/>
            <a:ext cx="10287000" cy="10208419"/>
            <a:chOff x="0" y="0"/>
            <a:chExt cx="14256639" cy="13611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56638" cy="13611225"/>
            </a:xfrm>
            <a:custGeom>
              <a:avLst/>
              <a:gdLst/>
              <a:ahLst/>
              <a:cxnLst/>
              <a:rect l="l" t="t" r="r" b="b"/>
              <a:pathLst>
                <a:path w="14256638" h="13611225">
                  <a:moveTo>
                    <a:pt x="0" y="0"/>
                  </a:moveTo>
                  <a:lnTo>
                    <a:pt x="14256638" y="0"/>
                  </a:lnTo>
                  <a:lnTo>
                    <a:pt x="14256638" y="13611225"/>
                  </a:lnTo>
                  <a:lnTo>
                    <a:pt x="0" y="13611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648" r="-13648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7967" y="6809499"/>
            <a:ext cx="8980037" cy="5391655"/>
            <a:chOff x="0" y="0"/>
            <a:chExt cx="11973382" cy="7342822"/>
          </a:xfrm>
        </p:grpSpPr>
        <p:sp>
          <p:nvSpPr>
            <p:cNvPr id="3" name="Freeform 3"/>
            <p:cNvSpPr/>
            <p:nvPr/>
          </p:nvSpPr>
          <p:spPr>
            <a:xfrm>
              <a:off x="24" y="-4"/>
              <a:ext cx="11973387" cy="7342824"/>
            </a:xfrm>
            <a:custGeom>
              <a:avLst/>
              <a:gdLst/>
              <a:ahLst/>
              <a:cxnLst/>
              <a:rect l="l" t="t" r="r" b="b"/>
              <a:pathLst>
                <a:path w="11973387" h="7342824">
                  <a:moveTo>
                    <a:pt x="11920069" y="2787146"/>
                  </a:moveTo>
                  <a:cubicBezTo>
                    <a:pt x="11914863" y="2175768"/>
                    <a:pt x="11872826" y="1435993"/>
                    <a:pt x="11872826" y="771402"/>
                  </a:cubicBezTo>
                  <a:cubicBezTo>
                    <a:pt x="11872826" y="589792"/>
                    <a:pt x="11867618" y="226445"/>
                    <a:pt x="11841329" y="44835"/>
                  </a:cubicBezTo>
                  <a:cubicBezTo>
                    <a:pt x="11210520" y="44835"/>
                    <a:pt x="10532594" y="512"/>
                    <a:pt x="9896705" y="512"/>
                  </a:cubicBezTo>
                  <a:cubicBezTo>
                    <a:pt x="6591022" y="9402"/>
                    <a:pt x="3316962" y="-2536"/>
                    <a:pt x="16613" y="512"/>
                  </a:cubicBezTo>
                  <a:cubicBezTo>
                    <a:pt x="16613" y="594110"/>
                    <a:pt x="-4469" y="1254256"/>
                    <a:pt x="865" y="1847854"/>
                  </a:cubicBezTo>
                  <a:cubicBezTo>
                    <a:pt x="11279" y="2955421"/>
                    <a:pt x="27154" y="4067433"/>
                    <a:pt x="27154" y="5174873"/>
                  </a:cubicBezTo>
                  <a:cubicBezTo>
                    <a:pt x="27154" y="5710940"/>
                    <a:pt x="21947" y="6242562"/>
                    <a:pt x="53443" y="6778629"/>
                  </a:cubicBezTo>
                  <a:cubicBezTo>
                    <a:pt x="63984" y="6951349"/>
                    <a:pt x="74525" y="7119751"/>
                    <a:pt x="95480" y="7292471"/>
                  </a:cubicBezTo>
                  <a:cubicBezTo>
                    <a:pt x="789154" y="7301361"/>
                    <a:pt x="1477621" y="7314569"/>
                    <a:pt x="2171295" y="7332349"/>
                  </a:cubicBezTo>
                  <a:cubicBezTo>
                    <a:pt x="4015970" y="7365750"/>
                    <a:pt x="5808067" y="7305806"/>
                    <a:pt x="7710527" y="7336794"/>
                  </a:cubicBezTo>
                  <a:cubicBezTo>
                    <a:pt x="9145246" y="7353431"/>
                    <a:pt x="10553676" y="7292471"/>
                    <a:pt x="11966551" y="7292471"/>
                  </a:cubicBezTo>
                  <a:cubicBezTo>
                    <a:pt x="11966551" y="7234940"/>
                    <a:pt x="11969599" y="6898136"/>
                    <a:pt x="11972647" y="6840605"/>
                  </a:cubicBezTo>
                  <a:cubicBezTo>
                    <a:pt x="11978743" y="6495038"/>
                    <a:pt x="11945088" y="5848227"/>
                    <a:pt x="11948136" y="5502660"/>
                  </a:cubicBezTo>
                  <a:cubicBezTo>
                    <a:pt x="11963503" y="4080641"/>
                    <a:pt x="11930610" y="4014093"/>
                    <a:pt x="11920069" y="2787019"/>
                  </a:cubicBezTo>
                  <a:close/>
                </a:path>
              </a:pathLst>
            </a:custGeom>
            <a:blipFill>
              <a:blip r:embed="rId2"/>
              <a:stretch>
                <a:fillRect t="-14895" b="-1489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877967" y="523580"/>
            <a:ext cx="8979941" cy="5906605"/>
            <a:chOff x="0" y="0"/>
            <a:chExt cx="11973255" cy="7875473"/>
          </a:xfrm>
        </p:grpSpPr>
        <p:sp>
          <p:nvSpPr>
            <p:cNvPr id="5" name="Freeform 5"/>
            <p:cNvSpPr/>
            <p:nvPr/>
          </p:nvSpPr>
          <p:spPr>
            <a:xfrm>
              <a:off x="24" y="19"/>
              <a:ext cx="11973260" cy="7875470"/>
            </a:xfrm>
            <a:custGeom>
              <a:avLst/>
              <a:gdLst/>
              <a:ahLst/>
              <a:cxnLst/>
              <a:rect l="l" t="t" r="r" b="b"/>
              <a:pathLst>
                <a:path w="11973260" h="7875470">
                  <a:moveTo>
                    <a:pt x="11920069" y="2989434"/>
                  </a:moveTo>
                  <a:cubicBezTo>
                    <a:pt x="11914863" y="2333606"/>
                    <a:pt x="11872826" y="1540110"/>
                    <a:pt x="11872826" y="827259"/>
                  </a:cubicBezTo>
                  <a:cubicBezTo>
                    <a:pt x="11872826" y="632441"/>
                    <a:pt x="11867618" y="242805"/>
                    <a:pt x="11841329" y="47987"/>
                  </a:cubicBezTo>
                  <a:cubicBezTo>
                    <a:pt x="11210520" y="47987"/>
                    <a:pt x="10532594" y="489"/>
                    <a:pt x="9896705" y="489"/>
                  </a:cubicBezTo>
                  <a:cubicBezTo>
                    <a:pt x="6591022" y="10014"/>
                    <a:pt x="3316962" y="-2559"/>
                    <a:pt x="16613" y="489"/>
                  </a:cubicBezTo>
                  <a:cubicBezTo>
                    <a:pt x="16613" y="637267"/>
                    <a:pt x="-4469" y="1345292"/>
                    <a:pt x="865" y="1982070"/>
                  </a:cubicBezTo>
                  <a:cubicBezTo>
                    <a:pt x="11406" y="3170028"/>
                    <a:pt x="27154" y="4362812"/>
                    <a:pt x="27154" y="5550770"/>
                  </a:cubicBezTo>
                  <a:cubicBezTo>
                    <a:pt x="27154" y="6125699"/>
                    <a:pt x="21947" y="6695929"/>
                    <a:pt x="53443" y="7270985"/>
                  </a:cubicBezTo>
                  <a:cubicBezTo>
                    <a:pt x="63984" y="7456278"/>
                    <a:pt x="74525" y="7636872"/>
                    <a:pt x="95480" y="7822165"/>
                  </a:cubicBezTo>
                  <a:cubicBezTo>
                    <a:pt x="789154" y="7831690"/>
                    <a:pt x="1477621" y="7845914"/>
                    <a:pt x="2171295" y="7864964"/>
                  </a:cubicBezTo>
                  <a:cubicBezTo>
                    <a:pt x="4015970" y="7899000"/>
                    <a:pt x="5808067" y="7836516"/>
                    <a:pt x="7710527" y="7869663"/>
                  </a:cubicBezTo>
                  <a:cubicBezTo>
                    <a:pt x="9145246" y="7886681"/>
                    <a:pt x="10553676" y="7822165"/>
                    <a:pt x="11966424" y="7822165"/>
                  </a:cubicBezTo>
                  <a:cubicBezTo>
                    <a:pt x="11966424" y="7760443"/>
                    <a:pt x="11969472" y="7399255"/>
                    <a:pt x="11972520" y="7337406"/>
                  </a:cubicBezTo>
                  <a:cubicBezTo>
                    <a:pt x="11978616" y="6966693"/>
                    <a:pt x="11944961" y="6273019"/>
                    <a:pt x="11948009" y="5902306"/>
                  </a:cubicBezTo>
                  <a:cubicBezTo>
                    <a:pt x="11963376" y="4376909"/>
                    <a:pt x="11930483" y="4305662"/>
                    <a:pt x="11919942" y="2989307"/>
                  </a:cubicBezTo>
                  <a:close/>
                </a:path>
              </a:pathLst>
            </a:custGeom>
            <a:blipFill>
              <a:blip r:embed="rId3"/>
              <a:stretch>
                <a:fillRect t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273123" y="12456871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8"/>
                </a:lnTo>
                <a:lnTo>
                  <a:pt x="0" y="127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2201154"/>
            <a:ext cx="16002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</a:t>
            </a:r>
            <a:r>
              <a:rPr lang="en-US" sz="1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Лесковац</a:t>
            </a:r>
            <a:endParaRPr lang="en-US" sz="17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82182" y="12201154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</a:t>
            </a: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бр.37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2479"/>
            <a:ext cx="10287000" cy="777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0816" y="520688"/>
            <a:ext cx="8774354" cy="6045108"/>
            <a:chOff x="0" y="0"/>
            <a:chExt cx="11699138" cy="8060144"/>
          </a:xfrm>
        </p:grpSpPr>
        <p:sp>
          <p:nvSpPr>
            <p:cNvPr id="3" name="Freeform 3"/>
            <p:cNvSpPr/>
            <p:nvPr/>
          </p:nvSpPr>
          <p:spPr>
            <a:xfrm>
              <a:off x="-45" y="23"/>
              <a:ext cx="11699136" cy="8060138"/>
            </a:xfrm>
            <a:custGeom>
              <a:avLst/>
              <a:gdLst/>
              <a:ahLst/>
              <a:cxnLst/>
              <a:rect l="l" t="t" r="r" b="b"/>
              <a:pathLst>
                <a:path w="11699136" h="8060138">
                  <a:moveTo>
                    <a:pt x="11646453" y="3059661"/>
                  </a:moveTo>
                  <a:cubicBezTo>
                    <a:pt x="11641372" y="2388466"/>
                    <a:pt x="11600225" y="1576301"/>
                    <a:pt x="11600225" y="846686"/>
                  </a:cubicBezTo>
                  <a:cubicBezTo>
                    <a:pt x="11600225" y="647296"/>
                    <a:pt x="11595145" y="248516"/>
                    <a:pt x="11569364" y="48999"/>
                  </a:cubicBezTo>
                  <a:cubicBezTo>
                    <a:pt x="10953287" y="49126"/>
                    <a:pt x="10290855" y="485"/>
                    <a:pt x="9669571" y="485"/>
                  </a:cubicBezTo>
                  <a:cubicBezTo>
                    <a:pt x="6439834" y="10137"/>
                    <a:pt x="3240958" y="-2563"/>
                    <a:pt x="16301" y="485"/>
                  </a:cubicBezTo>
                  <a:cubicBezTo>
                    <a:pt x="16301" y="652122"/>
                    <a:pt x="-4273" y="1376911"/>
                    <a:pt x="807" y="2028548"/>
                  </a:cubicBezTo>
                  <a:cubicBezTo>
                    <a:pt x="11094" y="3244446"/>
                    <a:pt x="26461" y="4465170"/>
                    <a:pt x="26461" y="5681068"/>
                  </a:cubicBezTo>
                  <a:cubicBezTo>
                    <a:pt x="26461" y="6269586"/>
                    <a:pt x="21381" y="6853151"/>
                    <a:pt x="52115" y="7441669"/>
                  </a:cubicBezTo>
                  <a:cubicBezTo>
                    <a:pt x="62402" y="7631407"/>
                    <a:pt x="72689" y="7816192"/>
                    <a:pt x="93136" y="8005803"/>
                  </a:cubicBezTo>
                  <a:cubicBezTo>
                    <a:pt x="770935" y="8015582"/>
                    <a:pt x="1443527" y="8030060"/>
                    <a:pt x="2121326" y="8049618"/>
                  </a:cubicBezTo>
                  <a:cubicBezTo>
                    <a:pt x="3923583" y="8083908"/>
                    <a:pt x="5674532" y="8020408"/>
                    <a:pt x="7533304" y="8054444"/>
                  </a:cubicBezTo>
                  <a:cubicBezTo>
                    <a:pt x="8935130" y="8071589"/>
                    <a:pt x="10311175" y="8005803"/>
                    <a:pt x="11692300" y="8005803"/>
                  </a:cubicBezTo>
                  <a:cubicBezTo>
                    <a:pt x="11692300" y="7942557"/>
                    <a:pt x="11695348" y="7572987"/>
                    <a:pt x="11698396" y="7509741"/>
                  </a:cubicBezTo>
                  <a:cubicBezTo>
                    <a:pt x="11704493" y="7130392"/>
                    <a:pt x="11670837" y="6420335"/>
                    <a:pt x="11673885" y="6040986"/>
                  </a:cubicBezTo>
                  <a:cubicBezTo>
                    <a:pt x="11689252" y="4479775"/>
                    <a:pt x="11656486" y="4406877"/>
                    <a:pt x="11646199" y="3059661"/>
                  </a:cubicBezTo>
                  <a:close/>
                </a:path>
              </a:pathLst>
            </a:custGeom>
            <a:blipFill>
              <a:blip r:embed="rId2"/>
              <a:stretch>
                <a:fillRect t="-12435" b="-1243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743579" y="6895922"/>
            <a:ext cx="9054236" cy="5097447"/>
            <a:chOff x="0" y="0"/>
            <a:chExt cx="12072315" cy="6796596"/>
          </a:xfrm>
        </p:grpSpPr>
        <p:sp>
          <p:nvSpPr>
            <p:cNvPr id="5" name="Freeform 5"/>
            <p:cNvSpPr/>
            <p:nvPr/>
          </p:nvSpPr>
          <p:spPr>
            <a:xfrm>
              <a:off x="29" y="-29"/>
              <a:ext cx="12072316" cy="6796595"/>
            </a:xfrm>
            <a:custGeom>
              <a:avLst/>
              <a:gdLst/>
              <a:ahLst/>
              <a:cxnLst/>
              <a:rect l="l" t="t" r="r" b="b"/>
              <a:pathLst>
                <a:path w="12072316" h="6796595">
                  <a:moveTo>
                    <a:pt x="12018870" y="2579526"/>
                  </a:moveTo>
                  <a:cubicBezTo>
                    <a:pt x="12013536" y="2013741"/>
                    <a:pt x="11971118" y="1329084"/>
                    <a:pt x="11971118" y="714023"/>
                  </a:cubicBezTo>
                  <a:cubicBezTo>
                    <a:pt x="11971118" y="545875"/>
                    <a:pt x="11965784" y="209706"/>
                    <a:pt x="11939368" y="41685"/>
                  </a:cubicBezTo>
                  <a:cubicBezTo>
                    <a:pt x="11303479" y="41558"/>
                    <a:pt x="10619965" y="537"/>
                    <a:pt x="9978742" y="537"/>
                  </a:cubicBezTo>
                  <a:cubicBezTo>
                    <a:pt x="6645754" y="8792"/>
                    <a:pt x="3344516" y="-2511"/>
                    <a:pt x="16735" y="537"/>
                  </a:cubicBezTo>
                  <a:cubicBezTo>
                    <a:pt x="16735" y="549939"/>
                    <a:pt x="-4474" y="1160936"/>
                    <a:pt x="860" y="1710211"/>
                  </a:cubicBezTo>
                  <a:cubicBezTo>
                    <a:pt x="11401" y="2735228"/>
                    <a:pt x="27276" y="3764436"/>
                    <a:pt x="27276" y="4789326"/>
                  </a:cubicBezTo>
                  <a:cubicBezTo>
                    <a:pt x="27276" y="5285388"/>
                    <a:pt x="21942" y="5777386"/>
                    <a:pt x="53819" y="6273575"/>
                  </a:cubicBezTo>
                  <a:cubicBezTo>
                    <a:pt x="64360" y="6433468"/>
                    <a:pt x="75028" y="6589297"/>
                    <a:pt x="96237" y="6749190"/>
                  </a:cubicBezTo>
                  <a:cubicBezTo>
                    <a:pt x="795753" y="6757445"/>
                    <a:pt x="1489808" y="6769637"/>
                    <a:pt x="2189324" y="6786147"/>
                  </a:cubicBezTo>
                  <a:cubicBezTo>
                    <a:pt x="4049239" y="6818913"/>
                    <a:pt x="5856195" y="6761509"/>
                    <a:pt x="7774403" y="6790211"/>
                  </a:cubicBezTo>
                  <a:cubicBezTo>
                    <a:pt x="9221060" y="6806594"/>
                    <a:pt x="10641173" y="6749190"/>
                    <a:pt x="12065479" y="6749190"/>
                  </a:cubicBezTo>
                  <a:cubicBezTo>
                    <a:pt x="12065479" y="6695850"/>
                    <a:pt x="12068527" y="6384319"/>
                    <a:pt x="12071575" y="6330979"/>
                  </a:cubicBezTo>
                  <a:cubicBezTo>
                    <a:pt x="12077671" y="6011193"/>
                    <a:pt x="12044016" y="5412515"/>
                    <a:pt x="12047064" y="5092729"/>
                  </a:cubicBezTo>
                  <a:cubicBezTo>
                    <a:pt x="12062431" y="3776628"/>
                    <a:pt x="12029538" y="3715160"/>
                    <a:pt x="12018870" y="2579399"/>
                  </a:cubicBezTo>
                  <a:close/>
                </a:path>
              </a:pathLst>
            </a:custGeom>
            <a:blipFill>
              <a:blip r:embed="rId3"/>
              <a:stretch>
                <a:fillRect t="-15081" b="-15082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226699" y="12323483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7"/>
                </a:lnTo>
                <a:lnTo>
                  <a:pt x="0" y="12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3597" y="12074881"/>
            <a:ext cx="1861534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</a:t>
            </a:r>
            <a:r>
              <a:rPr lang="en-US" sz="1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Лесковац</a:t>
            </a:r>
            <a:endParaRPr lang="en-US"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73067" y="12074881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</a:t>
            </a:r>
            <a:r>
              <a:rPr lang="en-US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бр.38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841421"/>
            <a:ext cx="10512362" cy="7303008"/>
            <a:chOff x="0" y="0"/>
            <a:chExt cx="14016482" cy="97373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016482" cy="9737344"/>
            </a:xfrm>
            <a:custGeom>
              <a:avLst/>
              <a:gdLst/>
              <a:ahLst/>
              <a:cxnLst/>
              <a:rect l="l" t="t" r="r" b="b"/>
              <a:pathLst>
                <a:path w="14016482" h="9737344">
                  <a:moveTo>
                    <a:pt x="0" y="0"/>
                  </a:moveTo>
                  <a:lnTo>
                    <a:pt x="14016482" y="0"/>
                  </a:lnTo>
                  <a:lnTo>
                    <a:pt x="14016482" y="9737344"/>
                  </a:lnTo>
                  <a:lnTo>
                    <a:pt x="0" y="9737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742" b="-2742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72439" y="351911"/>
            <a:ext cx="8429539" cy="5385083"/>
            <a:chOff x="0" y="0"/>
            <a:chExt cx="11239386" cy="7180110"/>
          </a:xfrm>
        </p:grpSpPr>
        <p:sp>
          <p:nvSpPr>
            <p:cNvPr id="3" name="Freeform 3"/>
            <p:cNvSpPr/>
            <p:nvPr/>
          </p:nvSpPr>
          <p:spPr>
            <a:xfrm>
              <a:off x="-33" y="-13"/>
              <a:ext cx="11239384" cy="7180104"/>
            </a:xfrm>
            <a:custGeom>
              <a:avLst/>
              <a:gdLst/>
              <a:ahLst/>
              <a:cxnLst/>
              <a:rect l="l" t="t" r="r" b="b"/>
              <a:pathLst>
                <a:path w="11239384" h="7180104">
                  <a:moveTo>
                    <a:pt x="11187209" y="2725179"/>
                  </a:moveTo>
                  <a:cubicBezTo>
                    <a:pt x="11182256" y="2127390"/>
                    <a:pt x="11142759" y="1403998"/>
                    <a:pt x="11142759" y="754266"/>
                  </a:cubicBezTo>
                  <a:cubicBezTo>
                    <a:pt x="11142759" y="576720"/>
                    <a:pt x="11137806" y="221501"/>
                    <a:pt x="11113168" y="43828"/>
                  </a:cubicBezTo>
                  <a:cubicBezTo>
                    <a:pt x="10521348" y="43828"/>
                    <a:pt x="9885078" y="521"/>
                    <a:pt x="9288178" y="521"/>
                  </a:cubicBezTo>
                  <a:cubicBezTo>
                    <a:pt x="6185822" y="9157"/>
                    <a:pt x="3113057" y="-2527"/>
                    <a:pt x="15654" y="521"/>
                  </a:cubicBezTo>
                  <a:cubicBezTo>
                    <a:pt x="15654" y="581038"/>
                    <a:pt x="-4158" y="1226452"/>
                    <a:pt x="795" y="1806842"/>
                  </a:cubicBezTo>
                  <a:cubicBezTo>
                    <a:pt x="10701" y="2889771"/>
                    <a:pt x="25433" y="3977145"/>
                    <a:pt x="25433" y="5060074"/>
                  </a:cubicBezTo>
                  <a:cubicBezTo>
                    <a:pt x="25433" y="5584203"/>
                    <a:pt x="20480" y="6104014"/>
                    <a:pt x="50071" y="6628143"/>
                  </a:cubicBezTo>
                  <a:cubicBezTo>
                    <a:pt x="59977" y="6797053"/>
                    <a:pt x="69756" y="6961645"/>
                    <a:pt x="89568" y="7130682"/>
                  </a:cubicBezTo>
                  <a:cubicBezTo>
                    <a:pt x="740570" y="7139318"/>
                    <a:pt x="1386746" y="7152399"/>
                    <a:pt x="2037748" y="7169671"/>
                  </a:cubicBezTo>
                  <a:cubicBezTo>
                    <a:pt x="3769012" y="7202818"/>
                    <a:pt x="5450873" y="7143636"/>
                    <a:pt x="7236366" y="7173989"/>
                  </a:cubicBezTo>
                  <a:cubicBezTo>
                    <a:pt x="8582820" y="7190626"/>
                    <a:pt x="9904763" y="7130682"/>
                    <a:pt x="11232548" y="7130682"/>
                  </a:cubicBezTo>
                  <a:cubicBezTo>
                    <a:pt x="11232548" y="7074421"/>
                    <a:pt x="11235596" y="6745110"/>
                    <a:pt x="11238644" y="6688849"/>
                  </a:cubicBezTo>
                  <a:cubicBezTo>
                    <a:pt x="11244740" y="6351029"/>
                    <a:pt x="11211085" y="5718569"/>
                    <a:pt x="11214133" y="5380622"/>
                  </a:cubicBezTo>
                  <a:cubicBezTo>
                    <a:pt x="11229500" y="3990099"/>
                    <a:pt x="11196988" y="3925202"/>
                    <a:pt x="11187082" y="2725306"/>
                  </a:cubicBezTo>
                  <a:close/>
                </a:path>
              </a:pathLst>
            </a:custGeom>
            <a:blipFill>
              <a:blip r:embed="rId2"/>
              <a:stretch>
                <a:fillRect t="-29354" b="-2935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72439" y="6052756"/>
            <a:ext cx="8438960" cy="5985577"/>
            <a:chOff x="0" y="0"/>
            <a:chExt cx="11251946" cy="7980769"/>
          </a:xfrm>
        </p:grpSpPr>
        <p:sp>
          <p:nvSpPr>
            <p:cNvPr id="5" name="Freeform 5"/>
            <p:cNvSpPr/>
            <p:nvPr/>
          </p:nvSpPr>
          <p:spPr>
            <a:xfrm>
              <a:off x="-33" y="-13"/>
              <a:ext cx="11251948" cy="7980774"/>
            </a:xfrm>
            <a:custGeom>
              <a:avLst/>
              <a:gdLst/>
              <a:ahLst/>
              <a:cxnLst/>
              <a:rect l="l" t="t" r="r" b="b"/>
              <a:pathLst>
                <a:path w="11251948" h="7980774">
                  <a:moveTo>
                    <a:pt x="11187209" y="3028328"/>
                  </a:moveTo>
                  <a:cubicBezTo>
                    <a:pt x="11182256" y="2364118"/>
                    <a:pt x="11142759" y="1560208"/>
                    <a:pt x="11142759" y="838213"/>
                  </a:cubicBezTo>
                  <a:cubicBezTo>
                    <a:pt x="11142759" y="640855"/>
                    <a:pt x="11137806" y="246139"/>
                    <a:pt x="11113168" y="48781"/>
                  </a:cubicBezTo>
                  <a:cubicBezTo>
                    <a:pt x="10521348" y="48781"/>
                    <a:pt x="9885078" y="648"/>
                    <a:pt x="9288178" y="648"/>
                  </a:cubicBezTo>
                  <a:cubicBezTo>
                    <a:pt x="6185822" y="10427"/>
                    <a:pt x="3113057" y="-3289"/>
                    <a:pt x="15654" y="775"/>
                  </a:cubicBezTo>
                  <a:cubicBezTo>
                    <a:pt x="15654" y="645808"/>
                    <a:pt x="-4158" y="1362977"/>
                    <a:pt x="795" y="2008010"/>
                  </a:cubicBezTo>
                  <a:cubicBezTo>
                    <a:pt x="10701" y="3211335"/>
                    <a:pt x="25433" y="4419486"/>
                    <a:pt x="25433" y="5622811"/>
                  </a:cubicBezTo>
                  <a:cubicBezTo>
                    <a:pt x="25433" y="6205233"/>
                    <a:pt x="20480" y="6782829"/>
                    <a:pt x="50071" y="7365251"/>
                  </a:cubicBezTo>
                  <a:cubicBezTo>
                    <a:pt x="59977" y="7552957"/>
                    <a:pt x="69756" y="7735837"/>
                    <a:pt x="89568" y="7923543"/>
                  </a:cubicBezTo>
                  <a:cubicBezTo>
                    <a:pt x="740570" y="7933195"/>
                    <a:pt x="1386746" y="7947673"/>
                    <a:pt x="2037748" y="7966850"/>
                  </a:cubicBezTo>
                  <a:cubicBezTo>
                    <a:pt x="3769012" y="8009268"/>
                    <a:pt x="5450873" y="7938021"/>
                    <a:pt x="7236366" y="7971676"/>
                  </a:cubicBezTo>
                  <a:cubicBezTo>
                    <a:pt x="8582820" y="7992885"/>
                    <a:pt x="9904763" y="7923543"/>
                    <a:pt x="11242835" y="7923543"/>
                  </a:cubicBezTo>
                  <a:cubicBezTo>
                    <a:pt x="11242835" y="7860932"/>
                    <a:pt x="11246899" y="7495172"/>
                    <a:pt x="11250963" y="7432561"/>
                  </a:cubicBezTo>
                  <a:cubicBezTo>
                    <a:pt x="11259091" y="7057149"/>
                    <a:pt x="11214133" y="6354331"/>
                    <a:pt x="11218197" y="5978919"/>
                  </a:cubicBezTo>
                  <a:cubicBezTo>
                    <a:pt x="11238644" y="4433837"/>
                    <a:pt x="11196861" y="4361701"/>
                    <a:pt x="11187082" y="3028328"/>
                  </a:cubicBezTo>
                  <a:close/>
                </a:path>
              </a:pathLst>
            </a:custGeom>
            <a:blipFill>
              <a:blip r:embed="rId3"/>
              <a:stretch>
                <a:fillRect t="-975" b="-976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3193923" y="12449366"/>
            <a:ext cx="4114800" cy="127187"/>
          </a:xfrm>
          <a:custGeom>
            <a:avLst/>
            <a:gdLst/>
            <a:ahLst/>
            <a:cxnLst/>
            <a:rect l="l" t="t" r="r" b="b"/>
            <a:pathLst>
              <a:path w="4114800" h="127187">
                <a:moveTo>
                  <a:pt x="0" y="0"/>
                </a:moveTo>
                <a:lnTo>
                  <a:pt x="4114800" y="0"/>
                </a:lnTo>
                <a:lnTo>
                  <a:pt x="4114800" y="127187"/>
                </a:lnTo>
                <a:lnTo>
                  <a:pt x="0" y="12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t="-9915" b="-990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245479" y="12264361"/>
            <a:ext cx="1480023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ОЈТ Лесковац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26328" y="12264361"/>
            <a:ext cx="2047608" cy="382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канцеларија бр.39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43</Words>
  <Application>Microsoft Office PowerPoint</Application>
  <PresentationFormat>Custom</PresentationFormat>
  <Paragraphs>21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Open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Minimalist Fashion Moodboard Instagram Post_20260828_152318_0000.ppt_20260828_152849_0000.pptx</dc:title>
  <dc:creator>Nikola</dc:creator>
  <cp:lastModifiedBy>dragan.s.zivkovic</cp:lastModifiedBy>
  <cp:revision>8</cp:revision>
  <dcterms:created xsi:type="dcterms:W3CDTF">2006-08-16T00:00:00Z</dcterms:created>
  <dcterms:modified xsi:type="dcterms:W3CDTF">2026-08-31T07:40:10Z</dcterms:modified>
  <dc:identifier>DAHTlRPmUZQ</dc:identifier>
</cp:coreProperties>
</file>